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18</c:v>
                </c:pt>
                <c:pt idx="1">
                  <c:v>14</c:v>
                </c:pt>
                <c:pt idx="2">
                  <c:v>17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15</c:v>
                </c:pt>
                <c:pt idx="7">
                  <c:v>17</c:v>
                </c:pt>
                <c:pt idx="8">
                  <c:v>17</c:v>
                </c:pt>
                <c:pt idx="9">
                  <c:v>0</c:v>
                </c:pt>
                <c:pt idx="10">
                  <c:v>17</c:v>
                </c:pt>
                <c:pt idx="11">
                  <c:v>16</c:v>
                </c:pt>
              </c:numCache>
            </c:numRef>
          </c:val>
          <c:bubble3D val="1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</c:numCache>
            </c:numRef>
          </c:val>
          <c:bubble3D val="1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затрудняюсь</c:v>
                </c:pt>
              </c:strCache>
            </c:strRef>
          </c:tx>
          <c:cat>
            <c:numRef>
              <c:f>Лист1!$A$2:$A$13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4">
                  <c:v>18</c:v>
                </c:pt>
                <c:pt idx="10">
                  <c:v>1</c:v>
                </c:pt>
              </c:numCache>
            </c:numRef>
          </c:val>
          <c:bubble3D val="1"/>
        </c:ser>
        <c:shape val="cylinder"/>
        <c:axId val="41810560"/>
        <c:axId val="59921920"/>
        <c:axId val="0"/>
      </c:bar3DChart>
      <c:catAx>
        <c:axId val="41810560"/>
        <c:scaling>
          <c:orientation val="minMax"/>
        </c:scaling>
        <c:axPos val="b"/>
        <c:numFmt formatCode="General" sourceLinked="1"/>
        <c:tickLblPos val="nextTo"/>
        <c:crossAx val="59921920"/>
        <c:auto val="1"/>
        <c:lblAlgn val="ctr"/>
        <c:lblOffset val="100"/>
      </c:catAx>
      <c:valAx>
        <c:axId val="59921920"/>
        <c:scaling>
          <c:orientation val="minMax"/>
        </c:scaling>
        <c:axPos val="l"/>
        <c:numFmt formatCode="General" sourceLinked="1"/>
        <c:tickLblPos val="nextTo"/>
        <c:crossAx val="4181056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iRU</dc:creator>
  <cp:lastModifiedBy>iRU</cp:lastModifiedBy>
  <cp:revision>4</cp:revision>
  <dcterms:created xsi:type="dcterms:W3CDTF">2022-10-18T04:16:47Z</dcterms:created>
  <dcterms:modified xsi:type="dcterms:W3CDTF">2022-10-18T04:37:14Z</dcterms:modified>
</cp:coreProperties>
</file>